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1010" r:id="rId3"/>
    <p:sldId id="1017" r:id="rId4"/>
    <p:sldId id="1016" r:id="rId5"/>
    <p:sldId id="1019" r:id="rId6"/>
    <p:sldId id="1022" r:id="rId7"/>
    <p:sldId id="1021" r:id="rId8"/>
    <p:sldId id="1024" r:id="rId9"/>
    <p:sldId id="1012" r:id="rId10"/>
    <p:sldId id="1013" r:id="rId11"/>
    <p:sldId id="1026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nn-NO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4  I like sport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Period 3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Wrap-up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time &amp; Assessment 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9738" algn="l"/>
                <a:tab pos="4929188" algn="l"/>
                <a:tab pos="7470775" algn="l"/>
                <a:tab pos="83423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old is Jack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4929188" algn="l"/>
                <a:tab pos="7470775" algn="l"/>
                <a:tab pos="834231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10 years old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4929188" algn="l"/>
                <a:tab pos="7470775" algn="l"/>
                <a:tab pos="8342313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11 years old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4929188" algn="l"/>
                <a:tab pos="7470775" algn="l"/>
                <a:tab pos="8342313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12 years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Jack play basketball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Yes,he can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No,he can’t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don’t know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9683" y="88156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19683" y="345574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run fast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Gang</a:t>
            </a:r>
            <a:endParaRPr lang="en-US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 is Jack’s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brother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cousin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father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 can’t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 basketball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skate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</a:t>
            </a:r>
            <a:endParaRPr lang="en-US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 Gang can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skate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9683" y="85481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30102" y="215096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30102" y="343805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41887" y="472357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9170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正在介绍他喜欢的运动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判断句子正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30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727" y="747286"/>
            <a:ext cx="9430385" cy="53975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547555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5963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your old friend, Sam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sport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good for me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playing basketball on Wednesdays and Fridays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good at playing it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</a:t>
            </a:r>
            <a:r>
              <a:rPr lang="en-US" altLang="zh-CN" b="1" spc="-100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 it is great fun</a:t>
            </a:r>
            <a:r>
              <a:rPr lang="en-US" altLang="zh-CN" b="1" spc="-100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pc="-100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like playing basketball</a:t>
            </a:r>
            <a:r>
              <a:rPr lang="zh-CN" altLang="zh-CN" b="1" spc="-100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pc="-100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and play with me</a:t>
            </a:r>
            <a:r>
              <a:rPr lang="en-US" altLang="zh-CN" b="1" spc="-100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1994397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 thinks sport is good for him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 likes playing football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 isn’t good at playing basketball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 plays basketball on Wednesdays and Fridays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9683" y="213889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29866" y="2760043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38919" y="3404414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29866" y="402556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喜欢什么运动呢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你喜欢它的原因是什么呢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画一张你喜欢的运动图片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分享一下吧。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 of the week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63355" y="908720"/>
            <a:ext cx="3107690" cy="4318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矩形 3"/>
          <p:cNvSpPr/>
          <p:nvPr/>
        </p:nvSpPr>
        <p:spPr bwMode="auto">
          <a:xfrm>
            <a:off x="360854" y="2096644"/>
            <a:ext cx="7678568" cy="259228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35298" y="2097759"/>
            <a:ext cx="3592556" cy="2771401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331891" y="2070600"/>
            <a:ext cx="14237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running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574926" y="2075712"/>
            <a:ext cx="20136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good for me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94606" y="2772603"/>
            <a:ext cx="16129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often run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850681" y="2709978"/>
            <a:ext cx="14847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Sundays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278782" y="3338886"/>
            <a:ext cx="18710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my mother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91298" y="3412037"/>
            <a:ext cx="744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run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95726" y="3851995"/>
            <a:ext cx="63915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She can run fast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cs typeface="Times New Roman" panose="02020603050405020304" pitchFamily="18" charset="0"/>
              </a:rPr>
              <a:t> Do you like running</a:t>
            </a:r>
            <a:r>
              <a:rPr lang="zh-CN" altLang="zh-CN"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377112" y="2114272"/>
            <a:ext cx="126669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画图略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5456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奥运会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共有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个比赛大项。请同学们查一查资料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画出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个体育项目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并用英文写出它们的名称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31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5346" y="729010"/>
            <a:ext cx="5742305" cy="539750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89482" y="1522378"/>
            <a:ext cx="2637155" cy="4318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/>
          <a:srcRect b="21489"/>
          <a:stretch/>
        </p:blipFill>
        <p:spPr>
          <a:xfrm>
            <a:off x="329696" y="2764446"/>
            <a:ext cx="11531021" cy="2104714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86916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b="1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b="1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b="1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 </a:t>
            </a:r>
            <a:r>
              <a:rPr lang="en-US" altLang="zh-CN" b="1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US" altLang="zh-CN" b="1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.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78582" y="4976882"/>
            <a:ext cx="21160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Table Tennis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790950" y="4991048"/>
            <a:ext cx="14798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Baseball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7031310" y="4905372"/>
            <a:ext cx="11817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Hocky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0055646" y="4984959"/>
            <a:ext cx="9444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Judo</a:t>
            </a:r>
            <a:endParaRPr lang="zh-CN" altLang="en-US"/>
          </a:p>
        </p:txBody>
      </p:sp>
      <p:sp>
        <p:nvSpPr>
          <p:cNvPr id="11" name="内容占位符 2"/>
          <p:cNvSpPr txBox="1">
            <a:spLocks/>
          </p:cNvSpPr>
          <p:nvPr/>
        </p:nvSpPr>
        <p:spPr bwMode="auto">
          <a:xfrm>
            <a:off x="360854" y="544522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3126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四、体育老师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正在询问孩子们喜欢的运动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请根据语境提示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完成连词成句。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sport,like,do,you,What,Zhang,Hua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（，？）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fast,can,running,I,like,I,run,and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（，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78582" y="2573957"/>
            <a:ext cx="612068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sport do you like, Zhang Hua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442006" y="3861327"/>
            <a:ext cx="558119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running, and I can run fast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2432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you,Do,running,like,Mr,Ma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（，？）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No,I,like,don’t,playing,football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（，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you,What,about,Wang,Bing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（，？）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514014" y="1295782"/>
            <a:ext cx="507713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 running, Mr Ma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514014" y="2556130"/>
            <a:ext cx="529316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 I don’t like playing football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514014" y="3861048"/>
            <a:ext cx="522115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about you, Wang Bing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8704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622" y="2178737"/>
            <a:ext cx="10585176" cy="50405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正向孩子们展示本学期开设的课程。读一读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从方框里选择合适的选项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补全短文。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有一项多余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girls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Look,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timetable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Chinese,Maths,English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PE 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term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Art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like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swimming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swim 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keep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Go,go,go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477116" y="275662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646934" y="339278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983638" y="339278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934966" y="4040860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191550" y="4031807"/>
            <a:ext cx="4635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G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16432" y="466218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1185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由语境可知，李老师向孩子们介绍课程，故选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位于主语之后，谓语动词之前，排除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从下句可知，李老师谈论了自己喜爱的运动，故选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good for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是固定搭配，意为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有好处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是动词，应用副词修饰，故选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 fit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保持健康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3419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六、阅读短文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eleven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swim well and run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can’t play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cousin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play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can’t play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friend Liu Gang can skate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can’t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like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fun and healthy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健康的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BS03.eps" descr="id:2147493142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7706" y="731204"/>
            <a:ext cx="7629525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461</Words>
  <Application>Microsoft Office PowerPoint</Application>
  <PresentationFormat>自定义</PresentationFormat>
  <Paragraphs>85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8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359</cp:revision>
  <dcterms:created xsi:type="dcterms:W3CDTF">2020-11-06T05:24:00Z</dcterms:created>
  <dcterms:modified xsi:type="dcterms:W3CDTF">2025-06-24T01:57:13Z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